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824E9AF-B776-412A-8D17-D429A57E2CAB}" type="slidenum">
              <a:t>‹#›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907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zxx-non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5A16B41B-8BFD-4EC6-B2F1-ED77F21D3C3B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08783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zx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95241EF-3579-43F9-9324-6CECEA86AAC5}" type="slidenum">
              <a:t>1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0C2B38C-3771-4EF4-8FB4-EB4561856C6E}" type="slidenum">
              <a:t>2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B0E4B36-6B3B-492D-BD5E-79D56E403BAD}" type="slidenum">
              <a:t>3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2CB6687-B965-413D-879E-484183F879FF}" type="slidenum">
              <a:t>4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3C3A160-FA8C-4AA5-A66B-1AA8CB9BBF54}" type="slidenum">
              <a:t>5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E5C9532-18E0-4A4C-9A6B-735A48EC0827}" type="slidenum">
              <a:t>6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390DF9C-6E6E-41F7-9FC5-89184F711377}" type="slidenum">
              <a:t>7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29A1A5-B227-4943-AE66-89ADC8E01A4A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558136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6250D8-B4E4-4217-8FC3-EFFC73076D0D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013818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B18C02-00A4-4E50-A184-3BE6664C3A2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26324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59E59B-BE2E-4E0D-8B4E-6789B0BD0BC2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122664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EE3DEA-FE48-4C72-AAF2-9B19466FF344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8750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E2CC99-DEB1-4FEB-8C6F-1F1BCE84A32E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47796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709D3F-59E0-40A5-A3E9-255F4349EFF4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63113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6624E6-AB89-4EB2-8901-0DCA10AB8C2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28013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994510-F4C7-40E4-9124-C05D8F75F50C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1949475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027BE0-DB24-45AC-854A-A6883A706505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1485508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F25D94-A386-4B83-8503-F6EDCC59F6C0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536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zxx-non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zxx-non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23270C4C-EE9E-4A76-BB9D-E34D40804EAE}" type="slidenum">
              <a:t>‹#›</a:t>
            </a:fld>
            <a:endParaRPr lang="zx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zxx-none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zxx-none" sz="3200" b="0" i="0" u="none" strike="noStrike" kern="1200">
          <a:ln>
            <a:noFill/>
          </a:ln>
          <a:latin typeface="Arial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uk-UA" sz="1400">
                <a:solidFill>
                  <a:srgbClr val="000000"/>
                </a:solidFill>
              </a:rPr>
              <a:t>Вибірковий компонент освітньо-професійної програми «Середня освіта (математика)» за спеціальністю: 014.04 Середня освіта (математика)</a:t>
            </a:r>
            <a:br>
              <a:rPr lang="uk-UA" sz="1400">
                <a:solidFill>
                  <a:srgbClr val="000000"/>
                </a:solidFill>
              </a:rPr>
            </a:br>
            <a:r>
              <a:rPr lang="zxx-none"/>
              <a:t>Сучасні педагогічні технології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/>
          <a:p>
            <a:pPr algn="ctr"/>
            <a:endParaRPr lang="zxx-non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1880" y="1623960"/>
            <a:ext cx="8127720" cy="434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zxx-none"/>
              <a:t>Що ми знаємо про технології???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zxx-none"/>
              <a:t>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60000" y="1620000"/>
            <a:ext cx="7920000" cy="54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zxx-none"/>
              <a:t> 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zxx-none"/>
              <a:t> 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0000" y="720000"/>
            <a:ext cx="9000000" cy="57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zxx-none"/>
              <a:t> 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zxx-none"/>
              <a:t>  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0000" y="720000"/>
            <a:ext cx="8460000" cy="59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177480"/>
            <a:ext cx="9071640" cy="1875240"/>
          </a:xfrm>
        </p:spPr>
        <p:txBody>
          <a:bodyPr/>
          <a:lstStyle/>
          <a:p>
            <a:pPr lvl="0"/>
            <a:r>
              <a:rPr lang="zxx-none"/>
              <a:t>Я педагог! Я маю досконало володіти педагогічними технологіями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2160000"/>
            <a:ext cx="9071640" cy="4598280"/>
          </a:xfrm>
        </p:spPr>
        <p:txBody>
          <a:bodyPr/>
          <a:lstStyle/>
          <a:p>
            <a:pPr lvl="0"/>
            <a:endParaRPr lang="zxx-none"/>
          </a:p>
          <a:p>
            <a:pPr lvl="0">
              <a:buSzPct val="45000"/>
              <a:buFont typeface="StarSymbol"/>
              <a:buChar char="●"/>
            </a:pPr>
            <a:r>
              <a:rPr lang="zxx-none"/>
              <a:t> «Педагогічна технологія – системний метод створення, застосування і визначення всього процесу викладання і засвоєння знань з урахуванням технічних і людських ресурсів і їх взаємодії, що своїм завданням вважає оптимізацію форм освіти» (ЮНЕСКО, Словник «Професійно- технічна освіта»).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zxx-none"/>
              <a:t>Пропоную розібратися....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l" hangingPunct="1">
              <a:lnSpc>
                <a:spcPct val="80000"/>
              </a:lnSpc>
              <a:spcBef>
                <a:spcPts val="697"/>
              </a:spcBef>
              <a:spcAft>
                <a:spcPts val="0"/>
              </a:spcAft>
            </a:pPr>
            <a:r>
              <a:rPr lang="uk-UA" sz="2800" b="1">
                <a:effectLst>
                  <a:outerShdw dist="17961" dir="2700000">
                    <a:scrgbClr r="0" g="0" b="0"/>
                  </a:outerShdw>
                </a:effectLst>
              </a:rPr>
              <a:t>Методика</a:t>
            </a:r>
            <a:r>
              <a:rPr lang="uk-UA" sz="2800">
                <a:effectLst>
                  <a:outerShdw dist="17961" dir="2700000">
                    <a:scrgbClr r="0" g="0" b="0"/>
                  </a:outerShdw>
                </a:effectLst>
              </a:rPr>
              <a:t> – це система науково обґрунтованих методів, правил і прийомів навчання конкретного предмета.</a:t>
            </a:r>
          </a:p>
          <a:p>
            <a:pPr lvl="0" algn="l" hangingPunct="1">
              <a:lnSpc>
                <a:spcPct val="80000"/>
              </a:lnSpc>
              <a:spcBef>
                <a:spcPts val="697"/>
              </a:spcBef>
              <a:spcAft>
                <a:spcPts val="0"/>
              </a:spcAft>
            </a:pPr>
            <a:endParaRPr lang="uk-UA" sz="2800">
              <a:effectLst>
                <a:outerShdw dist="17961" dir="2700000">
                  <a:scrgbClr r="0" g="0" b="0"/>
                </a:outerShdw>
              </a:effectLst>
            </a:endParaRPr>
          </a:p>
          <a:p>
            <a:pPr lvl="0" algn="l" hangingPunct="1">
              <a:lnSpc>
                <a:spcPct val="80000"/>
              </a:lnSpc>
              <a:spcBef>
                <a:spcPts val="697"/>
              </a:spcBef>
              <a:spcAft>
                <a:spcPts val="0"/>
              </a:spcAft>
            </a:pPr>
            <a:r>
              <a:rPr lang="uk-UA" sz="2800" b="1">
                <a:effectLst>
                  <a:outerShdw dist="17961" dir="2700000">
                    <a:scrgbClr r="0" g="0" b="0"/>
                  </a:outerShdw>
                </a:effectLst>
              </a:rPr>
              <a:t>Технологія навчання</a:t>
            </a:r>
            <a:r>
              <a:rPr lang="uk-UA" sz="2800">
                <a:effectLst>
                  <a:outerShdw dist="17961" dir="2700000">
                    <a:scrgbClr r="0" g="0" b="0"/>
                  </a:outerShdw>
                </a:effectLst>
              </a:rPr>
              <a:t> – це систематична і послідовна реалізація на практиці раніше спроектованого процесу навчання, система способів і засобів досягнення цілей при управлінні процесом навчання, з діагностикою поточних і кінцевих результатів.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zxx-none"/>
              <a:t>Знання з курсу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zxx-none"/>
              <a:t>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0" y="1800000"/>
            <a:ext cx="8460000" cy="50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150</Words>
  <Application>Microsoft Office PowerPoint</Application>
  <PresentationFormat>Widescreen</PresentationFormat>
  <Paragraphs>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Andale Sans UI</vt:lpstr>
      <vt:lpstr>Arial</vt:lpstr>
      <vt:lpstr>Calibri</vt:lpstr>
      <vt:lpstr>StarSymbol</vt:lpstr>
      <vt:lpstr>Tahoma</vt:lpstr>
      <vt:lpstr>Times New Roman</vt:lpstr>
      <vt:lpstr>Default</vt:lpstr>
      <vt:lpstr>Вибірковий компонент освітньо-професійної програми «Середня освіта (математика)» за спеціальністю: 014.04 Середня освіта (математика) Сучасні педагогічні технології</vt:lpstr>
      <vt:lpstr>Що ми знаємо про технології???</vt:lpstr>
      <vt:lpstr> </vt:lpstr>
      <vt:lpstr> </vt:lpstr>
      <vt:lpstr>Я педагог! Я маю досконало володіти педагогічними технологіями</vt:lpstr>
      <vt:lpstr>Пропоную розібратися....</vt:lpstr>
      <vt:lpstr>Знання з курсу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Вибірковий компонент освітньо-професійної програми «Середня освіта (математика)» за спеціальністю: 014.04 Середня освіта (математика) Сучасні педагогічні технології</dc:title>
  <cp:lastModifiedBy>word</cp:lastModifiedBy>
  <cp:revision>4</cp:revision>
  <dcterms:created xsi:type="dcterms:W3CDTF">2009-04-16T11:32:32Z</dcterms:created>
  <dcterms:modified xsi:type="dcterms:W3CDTF">2020-08-12T09:12:20Z</dcterms:modified>
</cp:coreProperties>
</file>